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598400" cy="178181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27" d="100"/>
          <a:sy n="27" d="100"/>
        </p:scale>
        <p:origin x="-2100" y="-120"/>
      </p:cViewPr>
      <p:guideLst>
        <p:guide orient="horz" pos="5612"/>
        <p:guide pos="39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44881" y="5535165"/>
            <a:ext cx="10708640" cy="381934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89760" y="10096924"/>
            <a:ext cx="8818880" cy="45535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41DC-C432-45F3-AF39-721B105AC425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A3F-E691-41D9-B5E5-6A277E72B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41DC-C432-45F3-AF39-721B105AC425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A3F-E691-41D9-B5E5-6A277E72B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33841" y="713554"/>
            <a:ext cx="2834640" cy="1520312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9921" y="713554"/>
            <a:ext cx="8293947" cy="152031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41DC-C432-45F3-AF39-721B105AC425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A3F-E691-41D9-B5E5-6A277E72B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41DC-C432-45F3-AF39-721B105AC425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A3F-E691-41D9-B5E5-6A277E72B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5188" y="11449783"/>
            <a:ext cx="10708640" cy="3538872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95188" y="7552072"/>
            <a:ext cx="10708640" cy="38977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41DC-C432-45F3-AF39-721B105AC425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A3F-E691-41D9-B5E5-6A277E72B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9921" y="4157560"/>
            <a:ext cx="5564293" cy="117591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04188" y="4157560"/>
            <a:ext cx="5564293" cy="117591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41DC-C432-45F3-AF39-721B105AC425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A3F-E691-41D9-B5E5-6A277E72B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921" y="3988452"/>
            <a:ext cx="5566481" cy="16621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921" y="5650648"/>
            <a:ext cx="5566481" cy="102660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399813" y="3988452"/>
            <a:ext cx="5568668" cy="16621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399813" y="5650648"/>
            <a:ext cx="5568668" cy="102660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41DC-C432-45F3-AF39-721B105AC425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A3F-E691-41D9-B5E5-6A277E72B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41DC-C432-45F3-AF39-721B105AC425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A3F-E691-41D9-B5E5-6A277E72B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41DC-C432-45F3-AF39-721B105AC425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A3F-E691-41D9-B5E5-6A277E72B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921" y="709425"/>
            <a:ext cx="4144787" cy="301917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25625" y="709429"/>
            <a:ext cx="7042856" cy="152072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921" y="3728607"/>
            <a:ext cx="4144787" cy="121880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41DC-C432-45F3-AF39-721B105AC425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A3F-E691-41D9-B5E5-6A277E72B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69374" y="12472671"/>
            <a:ext cx="7559040" cy="147247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469374" y="1592080"/>
            <a:ext cx="7559040" cy="106908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469374" y="13945141"/>
            <a:ext cx="7559040" cy="2091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41DC-C432-45F3-AF39-721B105AC425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A3F-E691-41D9-B5E5-6A277E72B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9920" y="713551"/>
            <a:ext cx="11338560" cy="296968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920" y="4157560"/>
            <a:ext cx="11338560" cy="117591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028854" y="16514743"/>
            <a:ext cx="2939627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41DC-C432-45F3-AF39-721B105AC425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304454" y="16514743"/>
            <a:ext cx="3989493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9921" y="16514743"/>
            <a:ext cx="2939627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B5A3F-E691-41D9-B5E5-6A277E72B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-0004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-000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-0006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-0007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-0008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-0009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-0010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-0011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-001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مخصص</PresentationFormat>
  <Paragraphs>0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Imad</dc:creator>
  <cp:lastModifiedBy>Imad</cp:lastModifiedBy>
  <cp:revision>2</cp:revision>
  <dcterms:created xsi:type="dcterms:W3CDTF">2019-05-26T02:59:56Z</dcterms:created>
  <dcterms:modified xsi:type="dcterms:W3CDTF">2019-05-26T03:01:43Z</dcterms:modified>
</cp:coreProperties>
</file>